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`Asir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Saudi Arabia • State Map | Fully Editable Vector Shape</a:t>
            </a:r>
          </a:p>
        </p:txBody>
      </p:sp>
      <p:sp>
        <p:nvSpPr>
          <p:cNvPr id="101" name="`Asir"/>
          <p:cNvSpPr/>
          <p:nvPr/>
        </p:nvSpPr>
        <p:spPr>
          <a:xfrm>
            <a:off x="3099634" y="1325880"/>
            <a:ext cx="5992427" cy="4937760"/>
          </a:xfrm>
          <a:custGeom>
            <a:avLst/>
            <a:gdLst/>
            <a:ahLst/>
            <a:cxnLst/>
            <a:rect l="0" t="0" r="100000" b="82400"/>
            <a:pathLst>
              <a:path w="100000" h="82400">
                <a:moveTo>
                  <a:pt x="47460" y="64370"/>
                </a:moveTo>
                <a:lnTo>
                  <a:pt x="47460" y="64950"/>
                </a:lnTo>
                <a:lnTo>
                  <a:pt x="47440" y="65100"/>
                </a:lnTo>
                <a:lnTo>
                  <a:pt x="47410" y="65200"/>
                </a:lnTo>
                <a:lnTo>
                  <a:pt x="47370" y="65260"/>
                </a:lnTo>
                <a:lnTo>
                  <a:pt x="47300" y="65310"/>
                </a:lnTo>
                <a:lnTo>
                  <a:pt x="47020" y="65460"/>
                </a:lnTo>
                <a:lnTo>
                  <a:pt x="46920" y="65550"/>
                </a:lnTo>
                <a:lnTo>
                  <a:pt x="46810" y="65720"/>
                </a:lnTo>
                <a:lnTo>
                  <a:pt x="46780" y="65840"/>
                </a:lnTo>
                <a:lnTo>
                  <a:pt x="46780" y="65950"/>
                </a:lnTo>
                <a:lnTo>
                  <a:pt x="46930" y="66530"/>
                </a:lnTo>
                <a:lnTo>
                  <a:pt x="46950" y="66730"/>
                </a:lnTo>
                <a:lnTo>
                  <a:pt x="46950" y="66890"/>
                </a:lnTo>
                <a:lnTo>
                  <a:pt x="46940" y="67060"/>
                </a:lnTo>
                <a:lnTo>
                  <a:pt x="46910" y="67180"/>
                </a:lnTo>
                <a:lnTo>
                  <a:pt x="46870" y="67300"/>
                </a:lnTo>
                <a:lnTo>
                  <a:pt x="46810" y="67390"/>
                </a:lnTo>
                <a:lnTo>
                  <a:pt x="46750" y="67470"/>
                </a:lnTo>
                <a:lnTo>
                  <a:pt x="46670" y="67550"/>
                </a:lnTo>
                <a:lnTo>
                  <a:pt x="46480" y="67680"/>
                </a:lnTo>
                <a:lnTo>
                  <a:pt x="46280" y="67780"/>
                </a:lnTo>
                <a:lnTo>
                  <a:pt x="46090" y="67850"/>
                </a:lnTo>
                <a:lnTo>
                  <a:pt x="45790" y="67910"/>
                </a:lnTo>
                <a:lnTo>
                  <a:pt x="45690" y="67950"/>
                </a:lnTo>
                <a:lnTo>
                  <a:pt x="45590" y="68020"/>
                </a:lnTo>
                <a:lnTo>
                  <a:pt x="45490" y="68120"/>
                </a:lnTo>
                <a:lnTo>
                  <a:pt x="45430" y="68230"/>
                </a:lnTo>
                <a:lnTo>
                  <a:pt x="45330" y="68480"/>
                </a:lnTo>
                <a:lnTo>
                  <a:pt x="45280" y="68570"/>
                </a:lnTo>
                <a:lnTo>
                  <a:pt x="45230" y="68650"/>
                </a:lnTo>
                <a:lnTo>
                  <a:pt x="45090" y="68790"/>
                </a:lnTo>
                <a:lnTo>
                  <a:pt x="44610" y="69210"/>
                </a:lnTo>
                <a:lnTo>
                  <a:pt x="43910" y="69950"/>
                </a:lnTo>
                <a:lnTo>
                  <a:pt x="43800" y="70090"/>
                </a:lnTo>
                <a:lnTo>
                  <a:pt x="43710" y="70260"/>
                </a:lnTo>
                <a:lnTo>
                  <a:pt x="43670" y="70390"/>
                </a:lnTo>
                <a:lnTo>
                  <a:pt x="43670" y="70500"/>
                </a:lnTo>
                <a:lnTo>
                  <a:pt x="43710" y="70700"/>
                </a:lnTo>
                <a:lnTo>
                  <a:pt x="43780" y="70900"/>
                </a:lnTo>
                <a:lnTo>
                  <a:pt x="43820" y="71090"/>
                </a:lnTo>
                <a:lnTo>
                  <a:pt x="43830" y="71280"/>
                </a:lnTo>
                <a:lnTo>
                  <a:pt x="43720" y="72280"/>
                </a:lnTo>
                <a:lnTo>
                  <a:pt x="43680" y="72460"/>
                </a:lnTo>
                <a:lnTo>
                  <a:pt x="43680" y="72590"/>
                </a:lnTo>
                <a:lnTo>
                  <a:pt x="43690" y="72700"/>
                </a:lnTo>
                <a:lnTo>
                  <a:pt x="43780" y="72970"/>
                </a:lnTo>
                <a:lnTo>
                  <a:pt x="43790" y="73210"/>
                </a:lnTo>
                <a:lnTo>
                  <a:pt x="43670" y="73670"/>
                </a:lnTo>
                <a:lnTo>
                  <a:pt x="43670" y="73810"/>
                </a:lnTo>
                <a:lnTo>
                  <a:pt x="43590" y="73720"/>
                </a:lnTo>
                <a:lnTo>
                  <a:pt x="43410" y="73610"/>
                </a:lnTo>
                <a:lnTo>
                  <a:pt x="43310" y="73570"/>
                </a:lnTo>
                <a:lnTo>
                  <a:pt x="43090" y="73470"/>
                </a:lnTo>
                <a:lnTo>
                  <a:pt x="43020" y="73450"/>
                </a:lnTo>
                <a:lnTo>
                  <a:pt x="42870" y="73450"/>
                </a:lnTo>
                <a:lnTo>
                  <a:pt x="42790" y="73430"/>
                </a:lnTo>
                <a:lnTo>
                  <a:pt x="42700" y="73440"/>
                </a:lnTo>
                <a:lnTo>
                  <a:pt x="42600" y="73480"/>
                </a:lnTo>
                <a:lnTo>
                  <a:pt x="42390" y="73610"/>
                </a:lnTo>
                <a:lnTo>
                  <a:pt x="42260" y="73410"/>
                </a:lnTo>
                <a:lnTo>
                  <a:pt x="42030" y="73070"/>
                </a:lnTo>
                <a:lnTo>
                  <a:pt x="41960" y="72980"/>
                </a:lnTo>
                <a:lnTo>
                  <a:pt x="41870" y="72900"/>
                </a:lnTo>
                <a:lnTo>
                  <a:pt x="41540" y="72780"/>
                </a:lnTo>
                <a:lnTo>
                  <a:pt x="41460" y="72720"/>
                </a:lnTo>
                <a:lnTo>
                  <a:pt x="41390" y="72630"/>
                </a:lnTo>
                <a:lnTo>
                  <a:pt x="41260" y="72340"/>
                </a:lnTo>
                <a:lnTo>
                  <a:pt x="41200" y="72250"/>
                </a:lnTo>
                <a:lnTo>
                  <a:pt x="41090" y="72140"/>
                </a:lnTo>
                <a:lnTo>
                  <a:pt x="40750" y="71870"/>
                </a:lnTo>
                <a:lnTo>
                  <a:pt x="40680" y="71750"/>
                </a:lnTo>
                <a:lnTo>
                  <a:pt x="40660" y="71640"/>
                </a:lnTo>
                <a:lnTo>
                  <a:pt x="40670" y="71450"/>
                </a:lnTo>
                <a:lnTo>
                  <a:pt x="40650" y="71370"/>
                </a:lnTo>
                <a:lnTo>
                  <a:pt x="40590" y="71300"/>
                </a:lnTo>
                <a:lnTo>
                  <a:pt x="40420" y="71270"/>
                </a:lnTo>
                <a:lnTo>
                  <a:pt x="40390" y="71270"/>
                </a:lnTo>
                <a:lnTo>
                  <a:pt x="40190" y="71390"/>
                </a:lnTo>
                <a:lnTo>
                  <a:pt x="40010" y="71520"/>
                </a:lnTo>
                <a:lnTo>
                  <a:pt x="39930" y="71600"/>
                </a:lnTo>
                <a:lnTo>
                  <a:pt x="39870" y="71690"/>
                </a:lnTo>
                <a:lnTo>
                  <a:pt x="39780" y="71870"/>
                </a:lnTo>
                <a:lnTo>
                  <a:pt x="39580" y="72620"/>
                </a:lnTo>
                <a:lnTo>
                  <a:pt x="39540" y="72710"/>
                </a:lnTo>
                <a:lnTo>
                  <a:pt x="39480" y="72770"/>
                </a:lnTo>
                <a:lnTo>
                  <a:pt x="39400" y="72810"/>
                </a:lnTo>
                <a:lnTo>
                  <a:pt x="39310" y="72810"/>
                </a:lnTo>
                <a:lnTo>
                  <a:pt x="39220" y="72770"/>
                </a:lnTo>
                <a:lnTo>
                  <a:pt x="39110" y="72700"/>
                </a:lnTo>
                <a:lnTo>
                  <a:pt x="38710" y="72280"/>
                </a:lnTo>
                <a:lnTo>
                  <a:pt x="38640" y="72170"/>
                </a:lnTo>
                <a:lnTo>
                  <a:pt x="38580" y="72060"/>
                </a:lnTo>
                <a:lnTo>
                  <a:pt x="38550" y="71970"/>
                </a:lnTo>
                <a:lnTo>
                  <a:pt x="38500" y="71870"/>
                </a:lnTo>
                <a:lnTo>
                  <a:pt x="38410" y="71790"/>
                </a:lnTo>
                <a:lnTo>
                  <a:pt x="38290" y="71720"/>
                </a:lnTo>
                <a:lnTo>
                  <a:pt x="38190" y="71700"/>
                </a:lnTo>
                <a:lnTo>
                  <a:pt x="37510" y="71690"/>
                </a:lnTo>
                <a:lnTo>
                  <a:pt x="37410" y="71660"/>
                </a:lnTo>
                <a:lnTo>
                  <a:pt x="37320" y="71610"/>
                </a:lnTo>
                <a:lnTo>
                  <a:pt x="37230" y="71500"/>
                </a:lnTo>
                <a:lnTo>
                  <a:pt x="37180" y="71410"/>
                </a:lnTo>
                <a:lnTo>
                  <a:pt x="37130" y="71240"/>
                </a:lnTo>
                <a:lnTo>
                  <a:pt x="37100" y="71200"/>
                </a:lnTo>
                <a:lnTo>
                  <a:pt x="37030" y="71120"/>
                </a:lnTo>
                <a:lnTo>
                  <a:pt x="36920" y="71060"/>
                </a:lnTo>
                <a:lnTo>
                  <a:pt x="36820" y="71030"/>
                </a:lnTo>
                <a:lnTo>
                  <a:pt x="36730" y="71020"/>
                </a:lnTo>
                <a:lnTo>
                  <a:pt x="36440" y="71060"/>
                </a:lnTo>
                <a:lnTo>
                  <a:pt x="36350" y="71040"/>
                </a:lnTo>
                <a:lnTo>
                  <a:pt x="36280" y="70970"/>
                </a:lnTo>
                <a:lnTo>
                  <a:pt x="36240" y="70850"/>
                </a:lnTo>
                <a:lnTo>
                  <a:pt x="36240" y="70740"/>
                </a:lnTo>
                <a:lnTo>
                  <a:pt x="36240" y="70640"/>
                </a:lnTo>
                <a:lnTo>
                  <a:pt x="36330" y="70100"/>
                </a:lnTo>
                <a:lnTo>
                  <a:pt x="36330" y="70000"/>
                </a:lnTo>
                <a:lnTo>
                  <a:pt x="36310" y="69920"/>
                </a:lnTo>
                <a:lnTo>
                  <a:pt x="36270" y="69850"/>
                </a:lnTo>
                <a:lnTo>
                  <a:pt x="36100" y="69800"/>
                </a:lnTo>
                <a:lnTo>
                  <a:pt x="35610" y="69840"/>
                </a:lnTo>
                <a:lnTo>
                  <a:pt x="35760" y="69260"/>
                </a:lnTo>
                <a:lnTo>
                  <a:pt x="35780" y="69140"/>
                </a:lnTo>
                <a:lnTo>
                  <a:pt x="35780" y="69020"/>
                </a:lnTo>
                <a:lnTo>
                  <a:pt x="35750" y="68880"/>
                </a:lnTo>
                <a:lnTo>
                  <a:pt x="35450" y="67980"/>
                </a:lnTo>
                <a:lnTo>
                  <a:pt x="35400" y="67890"/>
                </a:lnTo>
                <a:lnTo>
                  <a:pt x="35330" y="67820"/>
                </a:lnTo>
                <a:lnTo>
                  <a:pt x="35250" y="67770"/>
                </a:lnTo>
                <a:lnTo>
                  <a:pt x="35160" y="67740"/>
                </a:lnTo>
                <a:lnTo>
                  <a:pt x="34970" y="67700"/>
                </a:lnTo>
                <a:lnTo>
                  <a:pt x="34790" y="67690"/>
                </a:lnTo>
                <a:lnTo>
                  <a:pt x="34320" y="67690"/>
                </a:lnTo>
                <a:lnTo>
                  <a:pt x="34230" y="67670"/>
                </a:lnTo>
                <a:lnTo>
                  <a:pt x="34150" y="67620"/>
                </a:lnTo>
                <a:lnTo>
                  <a:pt x="34070" y="67550"/>
                </a:lnTo>
                <a:lnTo>
                  <a:pt x="34020" y="67460"/>
                </a:lnTo>
                <a:lnTo>
                  <a:pt x="33990" y="67360"/>
                </a:lnTo>
                <a:lnTo>
                  <a:pt x="33960" y="67270"/>
                </a:lnTo>
                <a:lnTo>
                  <a:pt x="33940" y="67080"/>
                </a:lnTo>
                <a:lnTo>
                  <a:pt x="33970" y="66020"/>
                </a:lnTo>
                <a:lnTo>
                  <a:pt x="33980" y="65930"/>
                </a:lnTo>
                <a:lnTo>
                  <a:pt x="34020" y="65890"/>
                </a:lnTo>
                <a:lnTo>
                  <a:pt x="34090" y="65920"/>
                </a:lnTo>
                <a:lnTo>
                  <a:pt x="34160" y="65980"/>
                </a:lnTo>
                <a:lnTo>
                  <a:pt x="34250" y="66020"/>
                </a:lnTo>
                <a:lnTo>
                  <a:pt x="34330" y="66030"/>
                </a:lnTo>
                <a:lnTo>
                  <a:pt x="34410" y="65990"/>
                </a:lnTo>
                <a:lnTo>
                  <a:pt x="34630" y="65820"/>
                </a:lnTo>
                <a:lnTo>
                  <a:pt x="34820" y="65710"/>
                </a:lnTo>
                <a:lnTo>
                  <a:pt x="34920" y="65680"/>
                </a:lnTo>
                <a:lnTo>
                  <a:pt x="35010" y="65660"/>
                </a:lnTo>
                <a:lnTo>
                  <a:pt x="35110" y="65660"/>
                </a:lnTo>
                <a:lnTo>
                  <a:pt x="35590" y="65710"/>
                </a:lnTo>
                <a:lnTo>
                  <a:pt x="35650" y="65710"/>
                </a:lnTo>
                <a:lnTo>
                  <a:pt x="35710" y="65690"/>
                </a:lnTo>
                <a:lnTo>
                  <a:pt x="35790" y="65660"/>
                </a:lnTo>
                <a:lnTo>
                  <a:pt x="35870" y="65600"/>
                </a:lnTo>
                <a:lnTo>
                  <a:pt x="35930" y="65520"/>
                </a:lnTo>
                <a:lnTo>
                  <a:pt x="35970" y="65430"/>
                </a:lnTo>
                <a:lnTo>
                  <a:pt x="36120" y="64960"/>
                </a:lnTo>
                <a:lnTo>
                  <a:pt x="36120" y="64850"/>
                </a:lnTo>
                <a:lnTo>
                  <a:pt x="36090" y="64740"/>
                </a:lnTo>
                <a:lnTo>
                  <a:pt x="35910" y="64430"/>
                </a:lnTo>
                <a:lnTo>
                  <a:pt x="35890" y="64340"/>
                </a:lnTo>
                <a:lnTo>
                  <a:pt x="35880" y="64220"/>
                </a:lnTo>
                <a:lnTo>
                  <a:pt x="35880" y="64110"/>
                </a:lnTo>
                <a:lnTo>
                  <a:pt x="36010" y="63510"/>
                </a:lnTo>
                <a:lnTo>
                  <a:pt x="36020" y="63420"/>
                </a:lnTo>
                <a:lnTo>
                  <a:pt x="36020" y="63330"/>
                </a:lnTo>
                <a:lnTo>
                  <a:pt x="35990" y="63230"/>
                </a:lnTo>
                <a:lnTo>
                  <a:pt x="35940" y="63140"/>
                </a:lnTo>
                <a:lnTo>
                  <a:pt x="35870" y="63060"/>
                </a:lnTo>
                <a:lnTo>
                  <a:pt x="35820" y="63020"/>
                </a:lnTo>
                <a:lnTo>
                  <a:pt x="35760" y="62990"/>
                </a:lnTo>
                <a:lnTo>
                  <a:pt x="35670" y="62980"/>
                </a:lnTo>
                <a:lnTo>
                  <a:pt x="35490" y="62990"/>
                </a:lnTo>
                <a:lnTo>
                  <a:pt x="35300" y="63070"/>
                </a:lnTo>
                <a:lnTo>
                  <a:pt x="35730" y="62120"/>
                </a:lnTo>
                <a:lnTo>
                  <a:pt x="35800" y="61890"/>
                </a:lnTo>
                <a:lnTo>
                  <a:pt x="35820" y="61570"/>
                </a:lnTo>
                <a:lnTo>
                  <a:pt x="35860" y="61440"/>
                </a:lnTo>
                <a:lnTo>
                  <a:pt x="35920" y="61320"/>
                </a:lnTo>
                <a:lnTo>
                  <a:pt x="36020" y="61230"/>
                </a:lnTo>
                <a:lnTo>
                  <a:pt x="36530" y="60870"/>
                </a:lnTo>
                <a:lnTo>
                  <a:pt x="36620" y="60780"/>
                </a:lnTo>
                <a:lnTo>
                  <a:pt x="36720" y="60640"/>
                </a:lnTo>
                <a:lnTo>
                  <a:pt x="36750" y="60530"/>
                </a:lnTo>
                <a:lnTo>
                  <a:pt x="36730" y="60420"/>
                </a:lnTo>
                <a:lnTo>
                  <a:pt x="36680" y="60340"/>
                </a:lnTo>
                <a:lnTo>
                  <a:pt x="36570" y="60230"/>
                </a:lnTo>
                <a:lnTo>
                  <a:pt x="36540" y="60090"/>
                </a:lnTo>
                <a:lnTo>
                  <a:pt x="36530" y="59970"/>
                </a:lnTo>
                <a:lnTo>
                  <a:pt x="36740" y="59260"/>
                </a:lnTo>
                <a:lnTo>
                  <a:pt x="36820" y="59390"/>
                </a:lnTo>
                <a:lnTo>
                  <a:pt x="37260" y="60300"/>
                </a:lnTo>
                <a:lnTo>
                  <a:pt x="37330" y="60400"/>
                </a:lnTo>
                <a:lnTo>
                  <a:pt x="37410" y="60470"/>
                </a:lnTo>
                <a:lnTo>
                  <a:pt x="37500" y="60520"/>
                </a:lnTo>
                <a:lnTo>
                  <a:pt x="37600" y="60550"/>
                </a:lnTo>
                <a:lnTo>
                  <a:pt x="37720" y="60540"/>
                </a:lnTo>
                <a:lnTo>
                  <a:pt x="37860" y="60500"/>
                </a:lnTo>
                <a:lnTo>
                  <a:pt x="38100" y="60370"/>
                </a:lnTo>
                <a:lnTo>
                  <a:pt x="38240" y="60260"/>
                </a:lnTo>
                <a:lnTo>
                  <a:pt x="39340" y="59270"/>
                </a:lnTo>
                <a:lnTo>
                  <a:pt x="40190" y="58800"/>
                </a:lnTo>
                <a:lnTo>
                  <a:pt x="40310" y="58700"/>
                </a:lnTo>
                <a:lnTo>
                  <a:pt x="40480" y="58530"/>
                </a:lnTo>
                <a:lnTo>
                  <a:pt x="40590" y="58460"/>
                </a:lnTo>
                <a:lnTo>
                  <a:pt x="40710" y="58410"/>
                </a:lnTo>
                <a:lnTo>
                  <a:pt x="40860" y="58380"/>
                </a:lnTo>
                <a:lnTo>
                  <a:pt x="41130" y="58370"/>
                </a:lnTo>
                <a:lnTo>
                  <a:pt x="41200" y="58360"/>
                </a:lnTo>
                <a:lnTo>
                  <a:pt x="41280" y="58330"/>
                </a:lnTo>
                <a:lnTo>
                  <a:pt x="41550" y="58220"/>
                </a:lnTo>
                <a:lnTo>
                  <a:pt x="41690" y="58180"/>
                </a:lnTo>
                <a:lnTo>
                  <a:pt x="41870" y="58150"/>
                </a:lnTo>
                <a:lnTo>
                  <a:pt x="41990" y="58160"/>
                </a:lnTo>
                <a:lnTo>
                  <a:pt x="42110" y="58180"/>
                </a:lnTo>
                <a:lnTo>
                  <a:pt x="42380" y="58280"/>
                </a:lnTo>
                <a:lnTo>
                  <a:pt x="42510" y="58270"/>
                </a:lnTo>
                <a:lnTo>
                  <a:pt x="42660" y="58220"/>
                </a:lnTo>
                <a:lnTo>
                  <a:pt x="43340" y="57820"/>
                </a:lnTo>
                <a:lnTo>
                  <a:pt x="43800" y="57640"/>
                </a:lnTo>
                <a:lnTo>
                  <a:pt x="44430" y="58210"/>
                </a:lnTo>
                <a:lnTo>
                  <a:pt x="44660" y="58490"/>
                </a:lnTo>
                <a:lnTo>
                  <a:pt x="44800" y="58710"/>
                </a:lnTo>
                <a:lnTo>
                  <a:pt x="45060" y="59050"/>
                </a:lnTo>
                <a:lnTo>
                  <a:pt x="45410" y="59450"/>
                </a:lnTo>
                <a:lnTo>
                  <a:pt x="45470" y="59560"/>
                </a:lnTo>
                <a:lnTo>
                  <a:pt x="45500" y="59660"/>
                </a:lnTo>
                <a:lnTo>
                  <a:pt x="45510" y="59740"/>
                </a:lnTo>
                <a:lnTo>
                  <a:pt x="45500" y="59830"/>
                </a:lnTo>
                <a:lnTo>
                  <a:pt x="45500" y="59850"/>
                </a:lnTo>
                <a:lnTo>
                  <a:pt x="45470" y="59940"/>
                </a:lnTo>
                <a:lnTo>
                  <a:pt x="45430" y="60020"/>
                </a:lnTo>
                <a:lnTo>
                  <a:pt x="45180" y="60430"/>
                </a:lnTo>
                <a:lnTo>
                  <a:pt x="45100" y="60600"/>
                </a:lnTo>
                <a:lnTo>
                  <a:pt x="44930" y="61390"/>
                </a:lnTo>
                <a:lnTo>
                  <a:pt x="44930" y="61500"/>
                </a:lnTo>
                <a:lnTo>
                  <a:pt x="44960" y="61650"/>
                </a:lnTo>
                <a:lnTo>
                  <a:pt x="45030" y="61760"/>
                </a:lnTo>
                <a:lnTo>
                  <a:pt x="45270" y="62050"/>
                </a:lnTo>
                <a:lnTo>
                  <a:pt x="45690" y="62750"/>
                </a:lnTo>
                <a:lnTo>
                  <a:pt x="47390" y="64320"/>
                </a:lnTo>
                <a:lnTo>
                  <a:pt x="47460" y="6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